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49CD7-8B9B-457F-B595-07A11134117C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9717-F719-474C-9689-EEDA99A40B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572000" y="3429000"/>
            <a:ext cx="4572000" cy="17526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GRAPHIC</a:t>
            </a:r>
            <a:r>
              <a:rPr lang="en-US" sz="48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(Place an image on your </a:t>
            </a:r>
            <a:r>
              <a:rPr lang="en-US" sz="2000" dirty="0" err="1" smtClean="0">
                <a:solidFill>
                  <a:schemeClr val="tx1"/>
                </a:solidFill>
              </a:rPr>
              <a:t>presenttion</a:t>
            </a:r>
            <a:r>
              <a:rPr lang="en-US" sz="2000" dirty="0" smtClean="0">
                <a:solidFill>
                  <a:schemeClr val="tx1"/>
                </a:solidFill>
              </a:rPr>
              <a:t>, either hand drawn, or one found on an online source.)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28600"/>
            <a:ext cx="815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Title of Presentation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876800"/>
            <a:ext cx="80772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u="sng" dirty="0" smtClean="0">
                <a:latin typeface="Bradley Hand ITC" pitchFamily="66" charset="0"/>
              </a:rPr>
              <a:t>Citations:</a:t>
            </a:r>
          </a:p>
          <a:p>
            <a:endParaRPr lang="en-US" dirty="0"/>
          </a:p>
          <a:p>
            <a:r>
              <a:rPr lang="en-US" dirty="0" smtClean="0"/>
              <a:t>Under this heading, list the URLs of the websites where you obtained your factual</a:t>
            </a:r>
          </a:p>
          <a:p>
            <a:r>
              <a:rPr lang="en-US" dirty="0" smtClean="0"/>
              <a:t>Information and your graphic design.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18288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Fact about home front during WW II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Fact about home front during WW II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Fact about home front during WW II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Jimmy Ray</dc:creator>
  <cp:lastModifiedBy>Pam O'Risky</cp:lastModifiedBy>
  <cp:revision>2</cp:revision>
  <dcterms:created xsi:type="dcterms:W3CDTF">2013-09-09T11:18:34Z</dcterms:created>
  <dcterms:modified xsi:type="dcterms:W3CDTF">2013-09-09T12:28:03Z</dcterms:modified>
</cp:coreProperties>
</file>